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492"/>
      </p:cViewPr>
      <p:guideLst>
        <p:guide orient="horz" pos="2161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4F51-7910-45BC-9E85-69E456A5B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8B2C-74C6-4E2D-B63C-DB6F8D38AD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195" y="35560"/>
          <a:ext cx="9079865" cy="6789420"/>
        </p:xfrm>
        <a:graphic>
          <a:graphicData uri="http://schemas.openxmlformats.org/drawingml/2006/table">
            <a:tbl>
              <a:tblPr/>
              <a:tblGrid>
                <a:gridCol w="3335020"/>
                <a:gridCol w="5744845"/>
              </a:tblGrid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雷州市官山水库片区控制性详细规划(02-02-05 02-03-10地块)</a:t>
                      </a:r>
                      <a:endParaRPr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algn="ctr"/>
                      <a:r>
                        <a:rPr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局部调整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(</a:t>
                      </a:r>
                      <a:r>
                        <a:rPr lang="zh-CN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草案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)审批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前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公示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</a:tr>
              <a:tr h="6149340">
                <a:tc>
                  <a:txBody>
                    <a:bodyPr/>
                    <a:lstStyle/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根据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《</a:t>
                      </a: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广东省城乡规划条例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》，</a:t>
                      </a:r>
                      <a:r>
                        <a:rPr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雷州市官山水库片区控制性详细规划(02-02-05  02-03-10地块)</a:t>
                      </a:r>
                      <a:r>
                        <a:rPr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局部调整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(</a:t>
                      </a:r>
                      <a:r>
                        <a:rPr lang="zh-CN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草案）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审批</a:t>
                      </a: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前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公示，公开征询意见。</a:t>
                      </a:r>
                      <a:endParaRPr lang="en-US" altLang="zh-CN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              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雷州市自然资源局</a:t>
                      </a:r>
                      <a:endParaRPr lang="zh-CN" altLang="en-US" sz="90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                 </a:t>
                      </a:r>
                      <a:r>
                        <a:rPr lang="en-US" altLang="zh-CN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 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2021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</a:t>
                      </a:r>
                      <a:endParaRPr lang="en-US" altLang="zh-CN" sz="900" baseline="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项目位置：</a:t>
                      </a:r>
                      <a:r>
                        <a:rPr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雷州市官山水库片区控制性详细规划(02-02-05 02-03-10地块)</a:t>
                      </a:r>
                      <a:endParaRPr lang="en-US" altLang="zh-CN" sz="900" baseline="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公示期限：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2021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日至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2022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月</a:t>
                      </a:r>
                      <a:r>
                        <a:rPr lang="en-US" altLang="zh-CN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18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</a:t>
                      </a:r>
                      <a:endParaRPr lang="zh-CN" altLang="en-US" sz="900" baseline="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调整内容：</a:t>
                      </a: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本次规划调整在不改变建设用地规模、发展方向和总体布局的前提下，对02-02-05、02-03-10地块进行细分，重新划定用地边界，平衡绿地规模，按照《雷州市城市规划管理技术规定》（2018版）结合实际落实有关控制指标，完善公共服务配套设施。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1、用地调整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本次规划在控制建设用地总量不变，绿地不减的前提下，将02-02-05地块细分为02-02-05A、02-02-05B和02-02-05C三个地块，将02-03-10地块细分02-03-10A和02-03-10B两个地块。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（1）02-02-05A地块用地性质保留为公园绿地不变，02-02-05B地块规划为防护绿地，02-02-05C地块规划为机关团体用地；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（2）02-03-10A地块规划为公园绿地，02-03-10B地块用地性质保留为科研用地不变；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（3）调整前绿地面积为208822.81平方米（全部为公园绿地），调整后绿地面积为209846.11平方米（其中公园绿地面积为 208822.81平方米，防护绿地面积为1023.30平方米）。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2、开发强度控制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02-03-10B地块主要控制指标保持不变，其他地块根据《雷州市城市规划管理技术规定》（2018版）结合实际设定，02-02-05C地块主要控制指标为：用地性质为机关团体用地，容积率≤2.0，建筑密度≤30%，绿地率≥35%，建筑限高为24米；02-02-05A和02-03-10A地块主要控制指标为：用地性质为公园绿地，容积率≤0.1，建筑密度≤3%，绿地率≥75%，建筑限高为8米。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3、公共服务配套设施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  <a:buClrTx/>
                        <a:buSzTx/>
                        <a:buFontTx/>
                      </a:pPr>
                      <a:r>
                        <a:rPr lang="zh-CN" altLang="en-US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根据《雷州市城市规划管理技术规定》（2018版）完善公共服务配套设施，规划新增公园管理用房。</a:t>
                      </a:r>
                      <a:endParaRPr lang="zh-CN" altLang="en-US" sz="900" dirty="0" smtClean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申请人、利害关系人权利：</a:t>
                      </a:r>
                      <a:r>
                        <a:rPr lang="zh-CN" altLang="en-US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依法享有陈述权、申辩权和听证权、可通过信函或电话联系的方式反馈意见或者提出听证申请。</a:t>
                      </a:r>
                      <a:endParaRPr lang="en-US" altLang="zh-CN" sz="900" baseline="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反馈方式：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、信函反馈，请寄件到雷州市雷南大道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55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号雷州市自然资源局五楼局办公室（邮编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524200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）；</a:t>
                      </a:r>
                      <a:endParaRPr lang="zh-CN" altLang="en-US" sz="900" baseline="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、电话反馈：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0759-8813112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8839199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；</a:t>
                      </a:r>
                      <a:endParaRPr lang="zh-CN" altLang="en-US" sz="900" baseline="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、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Email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en-US" altLang="zh-CN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Lzsgtzyj@126.com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批前公示栏反馈。</a:t>
                      </a:r>
                      <a:endParaRPr lang="en-US" altLang="zh-CN" sz="900" baseline="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有效反馈期限：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2021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12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28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日至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2022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9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18</a:t>
                      </a:r>
                      <a:r>
                        <a:rPr lang="zh-CN" altLang="en-US" sz="90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日</a:t>
                      </a: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。信件邮戳或电话、邮箱提交时间不应超过反馈期限</a:t>
                      </a:r>
                      <a:r>
                        <a:rPr lang="zh-CN" altLang="en-US" sz="90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最后一天的</a:t>
                      </a:r>
                      <a:r>
                        <a:rPr lang="en-US" altLang="zh-CN" sz="90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24:00</a:t>
                      </a:r>
                      <a:r>
                        <a:rPr lang="zh-CN" altLang="en-US" sz="900" baseline="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，逾期视为无效，不予参考。</a:t>
                      </a:r>
                      <a:endParaRPr lang="en-US" altLang="zh-CN" sz="900" baseline="0" dirty="0" smtClean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indent="288290" algn="just" fontAlgn="auto">
                        <a:lnSpc>
                          <a:spcPts val="950"/>
                        </a:lnSpc>
                      </a:pPr>
                      <a:r>
                        <a:rPr lang="zh-CN" altLang="en-US" sz="900" baseline="0" dirty="0" smtClean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反馈须知：</a:t>
                      </a:r>
                      <a:r>
                        <a:rPr lang="zh-CN" altLang="en-US" sz="900" baseline="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必须注明案件编号和真实姓名，联系电话、联系地址、邮政编码，如反馈信息不准确或不完整，导致无法核实有关情况的视为无效。</a:t>
                      </a:r>
                      <a:endParaRPr lang="zh-CN" altLang="en-US" sz="900" baseline="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控制性规划调整前平面图：                     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控制性规划调整后平面图：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   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 管理图则（调整前）    </a:t>
                      </a:r>
                      <a:r>
                        <a:rPr lang="en-US" altLang="zh-CN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                        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管理图则（调整后）</a:t>
                      </a:r>
                      <a:endParaRPr lang="zh-CN" altLang="en-US" sz="10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 descr="C:\Users\Administrator\Desktop\沈塘派出所土地利用规划图调整前01 Model (1)_00.jpg沈塘派出所土地利用规划图调整前01 Model (1)_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1865" y="990600"/>
            <a:ext cx="2774950" cy="1963420"/>
          </a:xfrm>
          <a:prstGeom prst="rect">
            <a:avLst/>
          </a:prstGeom>
        </p:spPr>
      </p:pic>
      <p:pic>
        <p:nvPicPr>
          <p:cNvPr id="6" name="图片 5" descr="C:\Users\Administrator\Desktop\沈塘派出所土地利用规划图调整后01Model (1)_00.jpg沈塘派出所土地利用规划图调整后01Model (1)_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99518" y="990600"/>
            <a:ext cx="2776855" cy="1963420"/>
          </a:xfrm>
          <a:prstGeom prst="rect">
            <a:avLst/>
          </a:prstGeom>
        </p:spPr>
      </p:pic>
      <p:pic>
        <p:nvPicPr>
          <p:cNvPr id="2" name="图片 1" descr="C:\Users\Administrator\Desktop\沈塘派出所官山水库片区管理图则02-02调整前01 布局1 (1)_00.jpg沈塘派出所官山水库片区管理图则02-02调整前01 布局1 (1)_0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25215" y="3231515"/>
            <a:ext cx="2508250" cy="3549015"/>
          </a:xfrm>
          <a:prstGeom prst="rect">
            <a:avLst/>
          </a:prstGeom>
        </p:spPr>
      </p:pic>
      <p:pic>
        <p:nvPicPr>
          <p:cNvPr id="7" name="图片 6" descr="C:\Users\Administrator\Desktop\沈塘派出所官山水库片区管理图则02-02调整后01 布局1 (1)_00.jpg沈塘派出所官山水库片区管理图则02-02调整后01 布局1 (1)_0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38265" y="3231515"/>
            <a:ext cx="2499360" cy="35356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751868c-a027-421d-be96-8981d8ddfd86}"/>
  <p:tag name="TABLE_ENDDRAG_ORIGIN_RECT" val="714*533"/>
  <p:tag name="TABLE_ENDDRAG_RECT" val="2*2*714*5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WPS 演示</Application>
  <PresentationFormat>全屏显示(4:3)</PresentationFormat>
  <Paragraphs>51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吴伟智</cp:lastModifiedBy>
  <cp:revision>22</cp:revision>
  <dcterms:created xsi:type="dcterms:W3CDTF">2021-04-27T03:21:00Z</dcterms:created>
  <dcterms:modified xsi:type="dcterms:W3CDTF">2021-12-28T06:47:22Z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54D07ADDB3CD4DFA89A8815671330F24</vt:lpwstr>
  </property>
</Properties>
</file>